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6" r:id="rId2"/>
    <p:sldId id="256" r:id="rId3"/>
    <p:sldId id="259" r:id="rId4"/>
    <p:sldId id="257" r:id="rId5"/>
    <p:sldId id="258" r:id="rId6"/>
    <p:sldId id="261" r:id="rId7"/>
    <p:sldId id="263" r:id="rId8"/>
    <p:sldId id="264" r:id="rId9"/>
    <p:sldId id="260" r:id="rId10"/>
    <p:sldId id="262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132" autoAdjust="0"/>
  </p:normalViewPr>
  <p:slideViewPr>
    <p:cSldViewPr>
      <p:cViewPr varScale="1">
        <p:scale>
          <a:sx n="47" d="100"/>
          <a:sy n="47" d="100"/>
        </p:scale>
        <p:origin x="176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DEE663-BE4B-41F6-99BE-77D6ECDD6FE7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2DA12-87FE-4715-90AB-D1DC15B0B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762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SDGs in Action app </a:t>
            </a:r>
            <a:r>
              <a:rPr lang="en-US" dirty="0" smtClean="0"/>
              <a:t>will be developed </a:t>
            </a:r>
            <a:r>
              <a:rPr lang="en-US" dirty="0"/>
              <a:t>to highlight the Sustainable Development Goals - the world’s to-do list to end poverty, </a:t>
            </a:r>
            <a:endParaRPr lang="en-US" dirty="0" smtClean="0"/>
          </a:p>
          <a:p>
            <a:endParaRPr lang="en-US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en-US" dirty="0" smtClean="0"/>
              <a:t>The app will help you discover more about ways to aid poverty eradication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dirty="0" smtClean="0"/>
              <a:t>The app aims to help sensitize all resources by vision 2030 to ensure almost zero poverty levels in third world countries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dirty="0" smtClean="0"/>
              <a:t>It will involve all stakeholders, non profit organizations and individuals on volunteering basis to help in ensuring we meet our vision come 2030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2DA12-87FE-4715-90AB-D1DC15B0B1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41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Creating detailed user journeys is a collaborative process and should include a business analyst, a user experience designer, a developer, and a product manager. Mapping user journeys help communicate all of the possibilities within the app from the user’s perspective. Establishing proper narrative </a:t>
            </a:r>
            <a:r>
              <a:rPr lang="en-US" dirty="0" err="1"/>
              <a:t>touchpoints</a:t>
            </a:r>
            <a:r>
              <a:rPr lang="en-US" dirty="0"/>
              <a:t> is essential to refining the functionality of the product.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2DA12-87FE-4715-90AB-D1DC15B0B1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80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Understanding how a user will navigate through your app is critical for identifying the necessary features that will allow for seamless user experience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The following features  will be available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Detailed information about each of the  goals</a:t>
            </a:r>
            <a:r>
              <a:rPr lang="en-US" dirty="0"/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including targets, explanatory videos, key facts and figures, and suggestions on how you can help achieve them take action.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latest sustainable development news from around the world. See how innovation is helping to achieve the goals, interact with global citizens around the world and see the latest news.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ability to choose what goals are important to you and receive notifications about that goal.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Access to the World’s Largest Lesson explaining the Sustainable Development Goals.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Find actions and events near you that you can join to support the goals.</a:t>
            </a:r>
          </a:p>
          <a:p>
            <a:pPr fontAlgn="base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ability to create Actions you’re planning in your area, and invite others to join</a:t>
            </a:r>
          </a:p>
          <a:p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2DA12-87FE-4715-90AB-D1DC15B0B1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948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3962400"/>
            <a:ext cx="5715000" cy="4495800"/>
          </a:xfrm>
        </p:spPr>
        <p:txBody>
          <a:bodyPr/>
          <a:lstStyle/>
          <a:p>
            <a:r>
              <a:rPr lang="en-US" sz="1800" dirty="0"/>
              <a:t>Dependencies are any aspect that the product or product team relies </a:t>
            </a:r>
            <a:r>
              <a:rPr lang="en-US" sz="1800" dirty="0" smtClean="0"/>
              <a:t>on </a:t>
            </a:r>
            <a:r>
              <a:rPr lang="en-US" sz="1800" dirty="0"/>
              <a:t>to meet objectives</a:t>
            </a:r>
            <a:r>
              <a:rPr lang="en-US" sz="1800" dirty="0" smtClean="0"/>
              <a:t>.</a:t>
            </a:r>
          </a:p>
          <a:p>
            <a:pPr lvl="0"/>
            <a:r>
              <a:rPr lang="en-US" sz="1800" dirty="0" smtClean="0"/>
              <a:t>For example  </a:t>
            </a:r>
            <a:r>
              <a:rPr lang="en-US" sz="1800" dirty="0"/>
              <a:t>Hardware that the app will run on/communicate with (for example, beacons)</a:t>
            </a:r>
          </a:p>
          <a:p>
            <a:endParaRPr lang="en-US" sz="1800" dirty="0" smtClean="0"/>
          </a:p>
          <a:p>
            <a:r>
              <a:rPr lang="en-US" sz="1800" dirty="0"/>
              <a:t>Assumptions typically relate to how product teams suspect users will behave or interact with their product</a:t>
            </a:r>
            <a:r>
              <a:rPr lang="en-US" sz="1800" dirty="0" smtClean="0"/>
              <a:t>.</a:t>
            </a:r>
          </a:p>
          <a:p>
            <a:pPr lvl="0" fontAlgn="base"/>
            <a:r>
              <a:rPr lang="en-US" sz="1800" dirty="0"/>
              <a:t>Technical requirement A will work on the latest operating system</a:t>
            </a:r>
          </a:p>
          <a:p>
            <a:pPr lvl="0" fontAlgn="base"/>
            <a:r>
              <a:rPr lang="en-US" sz="1800" dirty="0"/>
              <a:t>We can develop the product within a proposed time </a:t>
            </a:r>
            <a:r>
              <a:rPr lang="en-US" sz="1800" dirty="0" smtClean="0"/>
              <a:t>frame</a:t>
            </a:r>
          </a:p>
          <a:p>
            <a:pPr lvl="0" fontAlgn="base"/>
            <a:endParaRPr lang="en-US" sz="1800" dirty="0"/>
          </a:p>
          <a:p>
            <a:r>
              <a:rPr lang="en-US" sz="1800" dirty="0"/>
              <a:t>Constraints are the limitations that teams must work within, typically related to scope, budget, and time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The app budget is limited and specifically aims at the third world countries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2DA12-87FE-4715-90AB-D1DC15B0B1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64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app budget doesn’t finish after </a:t>
            </a:r>
            <a:r>
              <a:rPr lang="en-US" dirty="0"/>
              <a:t>launch. </a:t>
            </a:r>
            <a:r>
              <a:rPr lang="en-US" dirty="0" smtClean="0"/>
              <a:t>the </a:t>
            </a:r>
            <a:r>
              <a:rPr lang="en-US" dirty="0"/>
              <a:t>cost of maintaining your app to fix bugs and meet system upgrade requirements. </a:t>
            </a:r>
            <a:r>
              <a:rPr lang="en-US" dirty="0" smtClean="0"/>
              <a:t> The long term vision </a:t>
            </a:r>
            <a:r>
              <a:rPr lang="en-US" dirty="0"/>
              <a:t>that accounts for user demands, product improvements, and new features for future iterations of the product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2DA12-87FE-4715-90AB-D1DC15B0B1B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57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will adopt the Conventional monetization models which will  include advertising, pay per download, in-app purchases, premium, and subscriptions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2DA12-87FE-4715-90AB-D1DC15B0B1B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31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They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outline the systemic and functional needs to meet for the product to achieve the desired features and functionalities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Bearing the fact that individuals posses different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types of phones I will adopt both the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Android platforms to suit them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All Operating versions will be support installing and use of the app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app will function for about three months before an overhaul is needed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Windows operating system users wont use the app as it wont be supported due to the nature of their operating</a:t>
            </a:r>
            <a:r>
              <a:rPr lang="en-US" baseline="0" dirty="0" smtClean="0"/>
              <a:t> system and the expenses to be incurred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2DA12-87FE-4715-90AB-D1DC15B0B1B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868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will help See what other people around you are doing to achieve the Global Goals and be inspired to take action on your own.</a:t>
            </a:r>
          </a:p>
          <a:p>
            <a:r>
              <a:rPr lang="en-US" dirty="0" smtClean="0"/>
              <a:t>See an action you like? You can take part in other people's actions and invite your friends to join you.</a:t>
            </a:r>
          </a:p>
          <a:p>
            <a:r>
              <a:rPr lang="en-US" dirty="0" smtClean="0"/>
              <a:t>Make your voice heard by creating actions to achieve the Global Goals, and by inviting others to participate.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2DA12-87FE-4715-90AB-D1DC15B0B1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91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app will be useful for the organization due to its easy to use interface creating an advantage over the other apps</a:t>
            </a:r>
          </a:p>
          <a:p>
            <a:r>
              <a:rPr lang="en-US" dirty="0" smtClean="0"/>
              <a:t>The app will also be used as a marketing platform for the organization which will help them realize more income</a:t>
            </a:r>
          </a:p>
          <a:p>
            <a:r>
              <a:rPr lang="en-US" dirty="0" smtClean="0"/>
              <a:t>The poverty eradication app will create a big platform for all individuals which will intern help the organization achieve its long term vision</a:t>
            </a:r>
          </a:p>
          <a:p>
            <a:r>
              <a:rPr lang="en-US" dirty="0" smtClean="0"/>
              <a:t>The app will help make your voice heard by creating actions to achieve the Global Goals, and by inviting others to participate.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2DA12-87FE-4715-90AB-D1DC15B0B1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84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Its essential to deliver a superior product to the marketplace by focusing on the value therefore this poverty eradication app will be of great value by providing an;</a:t>
            </a:r>
          </a:p>
          <a:p>
            <a:r>
              <a:rPr lang="en-US" dirty="0" smtClean="0"/>
              <a:t>Easy content delivery</a:t>
            </a:r>
          </a:p>
          <a:p>
            <a:r>
              <a:rPr lang="en-US" dirty="0" smtClean="0"/>
              <a:t>Easy  to use user interface</a:t>
            </a:r>
          </a:p>
          <a:p>
            <a:r>
              <a:rPr lang="en-US" dirty="0" smtClean="0"/>
              <a:t>Interactive platform</a:t>
            </a:r>
          </a:p>
          <a:p>
            <a:r>
              <a:rPr lang="en-US" smtClean="0"/>
              <a:t>Outstanding visual and education platform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2DA12-87FE-4715-90AB-D1DC15B0B1B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62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4449762"/>
          </a:xfrm>
        </p:spPr>
        <p:txBody>
          <a:bodyPr/>
          <a:lstStyle/>
          <a:p>
            <a:r>
              <a:rPr lang="en-US" b="0" dirty="0" smtClean="0">
                <a:effectLst/>
              </a:rPr>
              <a:t>Mobile App Planning and Design Process</a:t>
            </a:r>
            <a:br>
              <a:rPr lang="en-US" b="0" dirty="0" smtClean="0">
                <a:effectLst/>
              </a:rPr>
            </a:br>
            <a:r>
              <a:rPr lang="en-US" b="0" dirty="0" smtClean="0">
                <a:effectLst/>
              </a:rPr>
              <a:t>Name</a:t>
            </a:r>
            <a:br>
              <a:rPr lang="en-US" b="0" dirty="0" smtClean="0">
                <a:effectLst/>
              </a:rPr>
            </a:br>
            <a:r>
              <a:rPr lang="en-US" b="0" dirty="0" smtClean="0">
                <a:effectLst/>
              </a:rPr>
              <a:t>University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579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82" y="27709"/>
            <a:ext cx="8991600" cy="914400"/>
          </a:xfrm>
        </p:spPr>
        <p:txBody>
          <a:bodyPr>
            <a:normAutofit fontScale="90000"/>
          </a:bodyPr>
          <a:lstStyle/>
          <a:p>
            <a:r>
              <a:rPr lang="en-US" sz="3200" cap="none" dirty="0" smtClean="0">
                <a:effectLst/>
              </a:rPr>
              <a:t>Business requirements, mobile app objectives, and product vision statement.</a:t>
            </a:r>
            <a:endParaRPr lang="en-US" sz="32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295400"/>
            <a:ext cx="8458200" cy="5334000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The </a:t>
            </a:r>
            <a:r>
              <a:rPr lang="en-US" sz="2400" dirty="0"/>
              <a:t>SDGs in Action app </a:t>
            </a:r>
            <a:r>
              <a:rPr lang="en-US" sz="2400" dirty="0" smtClean="0"/>
              <a:t>will be </a:t>
            </a:r>
            <a:r>
              <a:rPr lang="en-US" sz="2400" dirty="0"/>
              <a:t>developed to highlight the Sustainable Development </a:t>
            </a:r>
            <a:r>
              <a:rPr lang="en-US" sz="2400" dirty="0" smtClean="0"/>
              <a:t>Goal </a:t>
            </a:r>
            <a:r>
              <a:rPr lang="en-US" sz="2400" dirty="0"/>
              <a:t>- the world’s to-do </a:t>
            </a:r>
            <a:r>
              <a:rPr lang="en-US" sz="2400" dirty="0" smtClean="0"/>
              <a:t>list to </a:t>
            </a:r>
            <a:r>
              <a:rPr lang="en-US" sz="2400" dirty="0"/>
              <a:t>end </a:t>
            </a:r>
            <a:r>
              <a:rPr lang="en-US" sz="2400" dirty="0" smtClean="0"/>
              <a:t>poverty.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The app will help you discover more about ways to aid poverty eradication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The app aims to help sensitize all resources by vision 2030 to ensure almost zero poverty levels in third world countries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It will involve all stakeholders, non profit organizations and individuals on volunteering basis to help in ensuring we meet our vision come 2030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3587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636"/>
            <a:ext cx="9144000" cy="960438"/>
          </a:xfrm>
        </p:spPr>
        <p:txBody>
          <a:bodyPr>
            <a:normAutofit/>
          </a:bodyPr>
          <a:lstStyle/>
          <a:p>
            <a:r>
              <a:rPr lang="en-US" sz="4000" dirty="0">
                <a:effectLst/>
              </a:rPr>
              <a:t>Target audience and user journey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Establishing proper narrative </a:t>
            </a:r>
            <a:r>
              <a:rPr lang="en-US" dirty="0" smtClean="0"/>
              <a:t>touch points </a:t>
            </a:r>
            <a:r>
              <a:rPr lang="en-US" dirty="0"/>
              <a:t>is essential to refining the functionality of the </a:t>
            </a:r>
            <a:r>
              <a:rPr lang="en-US" dirty="0" smtClean="0"/>
              <a:t>product</a:t>
            </a:r>
          </a:p>
          <a:p>
            <a:r>
              <a:rPr lang="en-US" dirty="0" smtClean="0"/>
              <a:t>Target audience are mostly the third world country inflicted with poverty </a:t>
            </a:r>
          </a:p>
          <a:p>
            <a:r>
              <a:rPr lang="en-US" dirty="0" smtClean="0"/>
              <a:t>Organizations seeking to advertise their products that are in-line with our visions </a:t>
            </a:r>
          </a:p>
          <a:p>
            <a:r>
              <a:rPr lang="en-US" dirty="0" smtClean="0"/>
              <a:t>Potential volunteers seeking volunteered internships and jobs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628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>
                <a:effectLst/>
              </a:rPr>
              <a:t>List of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486400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en-US" dirty="0"/>
              <a:t>Detailed information about </a:t>
            </a:r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smtClean="0"/>
              <a:t>goal, </a:t>
            </a:r>
            <a:r>
              <a:rPr lang="en-US" dirty="0"/>
              <a:t>including targets, explanatory videos, key facts and figures, and suggestions on how you can help achieve them take action.</a:t>
            </a:r>
          </a:p>
          <a:p>
            <a:pPr fontAlgn="base"/>
            <a:r>
              <a:rPr lang="en-US" dirty="0"/>
              <a:t>The latest sustainable development news from around the world. See how innovation is helping to achieve the goals, interact with global citizens around the world and see the latest news.</a:t>
            </a:r>
          </a:p>
          <a:p>
            <a:pPr fontAlgn="base"/>
            <a:r>
              <a:rPr lang="en-US" dirty="0" smtClean="0"/>
              <a:t>Access </a:t>
            </a:r>
            <a:r>
              <a:rPr lang="en-US" dirty="0"/>
              <a:t>to the World’s Largest Lesson explaining </a:t>
            </a:r>
            <a:r>
              <a:rPr lang="en-US" dirty="0" smtClean="0"/>
              <a:t>the </a:t>
            </a:r>
            <a:r>
              <a:rPr lang="en-US" dirty="0"/>
              <a:t>Sustainable Development </a:t>
            </a:r>
            <a:r>
              <a:rPr lang="en-US" dirty="0" smtClean="0"/>
              <a:t>Goal.</a:t>
            </a:r>
            <a:endParaRPr lang="en-US" dirty="0"/>
          </a:p>
          <a:p>
            <a:pPr fontAlgn="base"/>
            <a:r>
              <a:rPr lang="en-US" dirty="0"/>
              <a:t>Find actions and events near you that you can join to support the goals.</a:t>
            </a:r>
          </a:p>
          <a:p>
            <a:pPr fontAlgn="base"/>
            <a:r>
              <a:rPr lang="en-US" dirty="0"/>
              <a:t>The ability to create Actions you’re planning in your area, and invite others to join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944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1066800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Dependencies, assumptions, constraints, and submission.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458200" cy="541020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Hardware that the app will run on/communicate with (for example, beacons)</a:t>
            </a:r>
          </a:p>
          <a:p>
            <a:pPr lvl="0" fontAlgn="base"/>
            <a:r>
              <a:rPr lang="en-US" dirty="0"/>
              <a:t>Technical requirement A </a:t>
            </a:r>
            <a:r>
              <a:rPr lang="en-US" dirty="0" smtClean="0"/>
              <a:t>of the app is that it will </a:t>
            </a:r>
            <a:r>
              <a:rPr lang="en-US" dirty="0"/>
              <a:t>work on the latest operating system</a:t>
            </a:r>
          </a:p>
          <a:p>
            <a:pPr lvl="0" fontAlgn="base"/>
            <a:r>
              <a:rPr lang="en-US" dirty="0"/>
              <a:t>We can develop the product within a proposed time frame</a:t>
            </a:r>
          </a:p>
          <a:p>
            <a:r>
              <a:rPr lang="en-US" dirty="0"/>
              <a:t>The app budget is limited and specifically aims at the third world </a:t>
            </a:r>
            <a:r>
              <a:rPr lang="en-US" dirty="0" smtClean="0"/>
              <a:t>countries</a:t>
            </a:r>
          </a:p>
          <a:p>
            <a:r>
              <a:rPr lang="en-US" dirty="0" smtClean="0"/>
              <a:t>Create an app store listing name, the bundle id, the marketing and support url and the copyright information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050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Maintenance and Upgrade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$1000 , </a:t>
            </a:r>
            <a:r>
              <a:rPr lang="en-US" dirty="0"/>
              <a:t>the cost of maintaining  </a:t>
            </a:r>
            <a:r>
              <a:rPr lang="en-US" dirty="0" smtClean="0"/>
              <a:t>the poverty eradication app </a:t>
            </a:r>
            <a:r>
              <a:rPr lang="en-US" dirty="0"/>
              <a:t>to fix </a:t>
            </a:r>
            <a:r>
              <a:rPr lang="en-US" dirty="0" smtClean="0"/>
              <a:t>bugs</a:t>
            </a:r>
          </a:p>
          <a:p>
            <a:r>
              <a:rPr lang="en-US" dirty="0" smtClean="0"/>
              <a:t>A similar amount needed for system upgrading and software changes</a:t>
            </a:r>
          </a:p>
          <a:p>
            <a:r>
              <a:rPr lang="en-US" dirty="0" smtClean="0"/>
              <a:t>$500 to meet the daily user demands and cater for the long term vision</a:t>
            </a:r>
          </a:p>
          <a:p>
            <a:r>
              <a:rPr lang="en-US" dirty="0" smtClean="0"/>
              <a:t>A similar amount for the IT technicians who will provide online support</a:t>
            </a:r>
          </a:p>
          <a:p>
            <a:r>
              <a:rPr lang="en-US" dirty="0" smtClean="0"/>
              <a:t>Daily miscellaneous expenses</a:t>
            </a:r>
          </a:p>
          <a:p>
            <a:pPr marL="13716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719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Monetization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66360"/>
          </a:xfrm>
        </p:spPr>
        <p:txBody>
          <a:bodyPr/>
          <a:lstStyle/>
          <a:p>
            <a:r>
              <a:rPr lang="en-US" dirty="0"/>
              <a:t>Conventional monetization </a:t>
            </a:r>
            <a:r>
              <a:rPr lang="en-US" dirty="0" smtClean="0"/>
              <a:t>model will be used </a:t>
            </a:r>
          </a:p>
          <a:p>
            <a:r>
              <a:rPr lang="en-US" dirty="0" smtClean="0"/>
              <a:t>It will include  advertisements from organizations</a:t>
            </a:r>
            <a:endParaRPr lang="en-US" dirty="0"/>
          </a:p>
          <a:p>
            <a:r>
              <a:rPr lang="en-US" dirty="0" smtClean="0"/>
              <a:t>It will also include </a:t>
            </a:r>
            <a:r>
              <a:rPr lang="en-US" dirty="0"/>
              <a:t>pay per </a:t>
            </a:r>
            <a:r>
              <a:rPr lang="en-US" dirty="0" smtClean="0"/>
              <a:t>download of information and ads and </a:t>
            </a:r>
            <a:r>
              <a:rPr lang="en-US" dirty="0"/>
              <a:t>in-app </a:t>
            </a:r>
            <a:r>
              <a:rPr lang="en-US" dirty="0" smtClean="0"/>
              <a:t>purchases,</a:t>
            </a:r>
          </a:p>
          <a:p>
            <a:r>
              <a:rPr lang="en-US" dirty="0" smtClean="0"/>
              <a:t>premium </a:t>
            </a:r>
            <a:r>
              <a:rPr lang="en-US" dirty="0"/>
              <a:t>and </a:t>
            </a:r>
            <a:r>
              <a:rPr lang="en-US" dirty="0" smtClean="0"/>
              <a:t>subscriptions that will help in attracting profits to help run the app and its activities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647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effectLst/>
              </a:rPr>
              <a:t>Product &amp; Technical Specifications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09160"/>
          </a:xfrm>
        </p:spPr>
        <p:txBody>
          <a:bodyPr/>
          <a:lstStyle/>
          <a:p>
            <a:r>
              <a:rPr lang="en-US" dirty="0" smtClean="0"/>
              <a:t>I will adopt both the IOS and Android platform to suit all phone users</a:t>
            </a:r>
          </a:p>
          <a:p>
            <a:r>
              <a:rPr lang="en-US" dirty="0" smtClean="0"/>
              <a:t>All Operating system versions will be support installing and use of the app </a:t>
            </a:r>
          </a:p>
          <a:p>
            <a:r>
              <a:rPr lang="en-US" dirty="0" smtClean="0"/>
              <a:t>The app will function for about three months before an overhaul is needed</a:t>
            </a:r>
          </a:p>
          <a:p>
            <a:r>
              <a:rPr lang="en-US" dirty="0" smtClean="0"/>
              <a:t>Windows operating system users wont use the app as it wont be supported</a:t>
            </a:r>
          </a:p>
          <a:p>
            <a:r>
              <a:rPr lang="en-US" dirty="0" smtClean="0"/>
              <a:t>An online platform will be provided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729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will help See </a:t>
            </a:r>
            <a:r>
              <a:rPr lang="en-US" dirty="0"/>
              <a:t>what other people around you are doing to achieve the Global Goals and be inspired to take action on your own</a:t>
            </a:r>
            <a:r>
              <a:rPr lang="en-US" dirty="0" smtClean="0"/>
              <a:t>.</a:t>
            </a:r>
          </a:p>
          <a:p>
            <a:r>
              <a:rPr lang="en-US" dirty="0"/>
              <a:t>See an action you like? You can take part in other people's actions and invite your friends to join you</a:t>
            </a:r>
            <a:r>
              <a:rPr lang="en-US" dirty="0" smtClean="0"/>
              <a:t>.</a:t>
            </a:r>
          </a:p>
          <a:p>
            <a:r>
              <a:rPr lang="en-US" dirty="0"/>
              <a:t>Make your voice heard by creating actions to achieve the Global Goals, and by inviting others to participate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Provide technical and financial support to the groups seeking to end poverty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537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705600"/>
          </a:xfrm>
        </p:spPr>
        <p:txBody>
          <a:bodyPr/>
          <a:lstStyle/>
          <a:p>
            <a:r>
              <a:rPr lang="en-US" dirty="0" smtClean="0"/>
              <a:t>This app will be useful for the organization due to its easy to use interface creating an advantage over the other apps</a:t>
            </a:r>
          </a:p>
          <a:p>
            <a:r>
              <a:rPr lang="en-US" dirty="0" smtClean="0"/>
              <a:t>The app will also be used as a marketing platform for the organization which will help them realize more income</a:t>
            </a:r>
          </a:p>
          <a:p>
            <a:r>
              <a:rPr lang="en-US" dirty="0" smtClean="0"/>
              <a:t>The poverty eradication app will create a big platform for all individuals which will intern help the organization achieve its long term vision</a:t>
            </a:r>
          </a:p>
          <a:p>
            <a:r>
              <a:rPr lang="en-US" dirty="0" smtClean="0"/>
              <a:t>The app will help make your </a:t>
            </a:r>
            <a:r>
              <a:rPr lang="en-US" dirty="0"/>
              <a:t>voice heard by creating actions to achieve the Global Goals, and by inviting others to participate.</a:t>
            </a:r>
          </a:p>
        </p:txBody>
      </p:sp>
    </p:spTree>
    <p:extLst>
      <p:ext uri="{BB962C8B-B14F-4D97-AF65-F5344CB8AC3E}">
        <p14:creationId xmlns:p14="http://schemas.microsoft.com/office/powerpoint/2010/main" val="4129175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77240"/>
            <a:ext cx="8382000" cy="6080760"/>
          </a:xfrm>
        </p:spPr>
        <p:txBody>
          <a:bodyPr/>
          <a:lstStyle/>
          <a:p>
            <a:r>
              <a:rPr lang="en-US" dirty="0" smtClean="0"/>
              <a:t>Its essential to deliver a superior product to the marketplace by focusing on the value therefore this poverty eradication app will be of great value by providing an;</a:t>
            </a:r>
          </a:p>
          <a:p>
            <a:r>
              <a:rPr lang="en-US" dirty="0" smtClean="0"/>
              <a:t>Easy content delivery</a:t>
            </a:r>
          </a:p>
          <a:p>
            <a:r>
              <a:rPr lang="en-US" dirty="0" smtClean="0"/>
              <a:t>Easy  to use user interface</a:t>
            </a:r>
          </a:p>
          <a:p>
            <a:r>
              <a:rPr lang="en-US" dirty="0" smtClean="0"/>
              <a:t>Interactive platform</a:t>
            </a:r>
          </a:p>
          <a:p>
            <a:r>
              <a:rPr lang="en-US" dirty="0" smtClean="0"/>
              <a:t>Outstanding visual and education platform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6692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71</TotalTime>
  <Words>1488</Words>
  <Application>Microsoft Office PowerPoint</Application>
  <PresentationFormat>On-screen Show (4:3)</PresentationFormat>
  <Paragraphs>107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Mobile App Planning and Design Process Name University </vt:lpstr>
      <vt:lpstr>Business requirements, mobile app objectives, and product vision statement.</vt:lpstr>
      <vt:lpstr>Target audience and user journey</vt:lpstr>
      <vt:lpstr>List of features</vt:lpstr>
      <vt:lpstr>Dependencies, assumptions, constraints, and submission.</vt:lpstr>
      <vt:lpstr>Maintenance and Upgrade Requirements</vt:lpstr>
      <vt:lpstr>Monetization model</vt:lpstr>
      <vt:lpstr>Product &amp; Technical Specifications </vt:lpstr>
      <vt:lpstr>User interface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gloriaisigi</dc:creator>
  <cp:lastModifiedBy>Windows User</cp:lastModifiedBy>
  <cp:revision>9</cp:revision>
  <dcterms:created xsi:type="dcterms:W3CDTF">2006-08-16T00:00:00Z</dcterms:created>
  <dcterms:modified xsi:type="dcterms:W3CDTF">2020-02-24T01:27:52Z</dcterms:modified>
</cp:coreProperties>
</file>